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bf17136836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bf17136836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bf17136836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bf17136836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c0f0c5f5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c0f0c5f5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c0f0c5f5e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c0f0c5f5e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45450" y="2075100"/>
            <a:ext cx="5017500" cy="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GB" sz="2300">
                <a:latin typeface="Arial"/>
                <a:ea typeface="Arial"/>
                <a:cs typeface="Arial"/>
                <a:sym typeface="Arial"/>
              </a:rPr>
              <a:t>Choosing a Voltage Regulator (LDO) for Battery Operated Products</a:t>
            </a:r>
            <a:endParaRPr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 txBox="1"/>
          <p:nvPr>
            <p:ph type="title"/>
          </p:nvPr>
        </p:nvSpPr>
        <p:spPr>
          <a:xfrm>
            <a:off x="634650" y="1132500"/>
            <a:ext cx="3665700" cy="28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LTspice simulation of </a:t>
            </a:r>
            <a:r>
              <a:rPr b="1" lang="en-GB"/>
              <a:t>Quiescent</a:t>
            </a:r>
            <a:r>
              <a:rPr b="1" lang="en-GB"/>
              <a:t> Current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500"/>
              <a:t>Quiescent current determines the battery life of device.</a:t>
            </a:r>
            <a:endParaRPr sz="1500"/>
          </a:p>
        </p:txBody>
      </p:sp>
      <p:grpSp>
        <p:nvGrpSpPr>
          <p:cNvPr id="298" name="Google Shape;298;p26"/>
          <p:cNvGrpSpPr/>
          <p:nvPr/>
        </p:nvGrpSpPr>
        <p:grpSpPr>
          <a:xfrm>
            <a:off x="5048260" y="1132510"/>
            <a:ext cx="3461100" cy="2671532"/>
            <a:chOff x="3553042" y="1657806"/>
            <a:chExt cx="3461100" cy="2671532"/>
          </a:xfrm>
        </p:grpSpPr>
        <p:sp>
          <p:nvSpPr>
            <p:cNvPr id="299" name="Google Shape;299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07" name="Google Shape;3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5075" y="1248100"/>
            <a:ext cx="3219274" cy="181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7"/>
          <p:cNvSpPr txBox="1"/>
          <p:nvPr>
            <p:ph type="title"/>
          </p:nvPr>
        </p:nvSpPr>
        <p:spPr>
          <a:xfrm>
            <a:off x="672000" y="1784838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/>
              <a:t>Thank you!</a:t>
            </a:r>
            <a:endParaRPr b="1" sz="2800"/>
          </a:p>
        </p:txBody>
      </p:sp>
      <p:sp>
        <p:nvSpPr>
          <p:cNvPr id="313" name="Google Shape;313;p27"/>
          <p:cNvSpPr txBox="1"/>
          <p:nvPr>
            <p:ph idx="1" type="body"/>
          </p:nvPr>
        </p:nvSpPr>
        <p:spPr>
          <a:xfrm>
            <a:off x="672000" y="2477250"/>
            <a:ext cx="78000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For help or to learn more about </a:t>
            </a:r>
            <a:r>
              <a:rPr b="1" lang="en-GB"/>
              <a:t>Choosing correct LDO for battery operations</a:t>
            </a:r>
            <a:r>
              <a:rPr lang="en-GB"/>
              <a:t>, you can visit the DevHeads GitHub repo where the contents of this demo will be stored or find me in the DevHeads Discord server at </a:t>
            </a:r>
            <a:r>
              <a:rPr b="1" i="1" lang="en-GB"/>
              <a:t>@shreeshan97</a:t>
            </a:r>
            <a:r>
              <a:rPr lang="en-GB"/>
              <a:t> where I’m available to answer questions based on electronics and embedded</a:t>
            </a:r>
            <a:r>
              <a:rPr lang="en-GB"/>
              <a:t> </a:t>
            </a:r>
            <a:r>
              <a:rPr lang="en-GB"/>
              <a:t>issues.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/>
        </p:nvSpPr>
        <p:spPr>
          <a:xfrm>
            <a:off x="1665925" y="12697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p18"/>
          <p:cNvSpPr txBox="1"/>
          <p:nvPr/>
        </p:nvSpPr>
        <p:spPr>
          <a:xfrm>
            <a:off x="1665925" y="1595250"/>
            <a:ext cx="43362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Simplified block diagram of Linear Regulator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665926" y="19207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Types of Pass elements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665924" y="2246250"/>
            <a:ext cx="4768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Discharge curve of Li-ion battery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665926" y="2571750"/>
            <a:ext cx="4398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Let’s define a problem statement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665926" y="2897250"/>
            <a:ext cx="4398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Selected LDO’s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665926" y="3222750"/>
            <a:ext cx="4398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LTspice simulation of Dropout voltage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665926" y="3548250"/>
            <a:ext cx="4398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LTspice simulation of Quiescent current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>
            <p:ph type="title"/>
          </p:nvPr>
        </p:nvSpPr>
        <p:spPr>
          <a:xfrm>
            <a:off x="1297500" y="868125"/>
            <a:ext cx="7038900" cy="6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Overview</a:t>
            </a:r>
            <a:endParaRPr b="1"/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1297500" y="1567550"/>
            <a:ext cx="7038900" cy="30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So the voltage regulators are used to provide a stable power supply voltage independent of load impedance or input voltage variations.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Low-dropout regulators have the </a:t>
            </a:r>
            <a:r>
              <a:rPr lang="en-GB" sz="1500"/>
              <a:t>a</a:t>
            </a:r>
            <a:r>
              <a:rPr lang="en-GB" sz="1500"/>
              <a:t>bility to maintain regulation with small differences between supply voltage and load voltage.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Typical sensitive load circuitry such as radio frequency amplifiers, clock and timing ICs, SERDES, precision analog and image sensors choose LDO for low noise performance.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162363" y="597700"/>
            <a:ext cx="68193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/>
              <a:t>Simplified block diagram of Linear Regulator</a:t>
            </a:r>
            <a:endParaRPr b="1" sz="2200"/>
          </a:p>
        </p:txBody>
      </p:sp>
      <p:pic>
        <p:nvPicPr>
          <p:cNvPr id="252" name="Google Shape;252;p20"/>
          <p:cNvPicPr preferRelativeResize="0"/>
          <p:nvPr/>
        </p:nvPicPr>
        <p:blipFill rotWithShape="1">
          <a:blip r:embed="rId3">
            <a:alphaModFix/>
          </a:blip>
          <a:srcRect b="0" l="3119" r="0" t="0"/>
          <a:stretch/>
        </p:blipFill>
        <p:spPr>
          <a:xfrm>
            <a:off x="1162338" y="1199663"/>
            <a:ext cx="6819251" cy="334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581050" y="524125"/>
            <a:ext cx="47442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Types of Pass elements</a:t>
            </a:r>
            <a:endParaRPr b="1"/>
          </a:p>
        </p:txBody>
      </p:sp>
      <p:pic>
        <p:nvPicPr>
          <p:cNvPr id="258" name="Google Shape;25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50" y="1157075"/>
            <a:ext cx="4744051" cy="3462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5447450" y="1157075"/>
            <a:ext cx="3115500" cy="34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NPN and Darlington transistors are mostly used in standard linear regulators. Due to way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NPN and Darlington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transistors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work,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these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pass elements cannot provide provide dropout voltages below 1 V.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PMOS and PNP transistors are mostly used in LDO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regulators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, these pass devices minimize the voltage loss and the power dissipation, thus allowing low dropout, high-efficiency voltage regulators.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PMOS pass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devices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can provide the lowest possible dropout voltage drop. They also allow the quiescent current flow to be minimized.</a:t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1641600" y="408350"/>
            <a:ext cx="57813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Discharge curve of Li-ion battery</a:t>
            </a:r>
            <a:endParaRPr b="1"/>
          </a:p>
        </p:txBody>
      </p:sp>
      <p:pic>
        <p:nvPicPr>
          <p:cNvPr id="265" name="Google Shape;265;p22"/>
          <p:cNvPicPr preferRelativeResize="0"/>
          <p:nvPr/>
        </p:nvPicPr>
        <p:blipFill rotWithShape="1">
          <a:blip r:embed="rId3">
            <a:alphaModFix/>
          </a:blip>
          <a:srcRect b="6820" l="2774" r="3187" t="7172"/>
          <a:stretch/>
        </p:blipFill>
        <p:spPr>
          <a:xfrm>
            <a:off x="1641600" y="1024550"/>
            <a:ext cx="5781276" cy="371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/>
          <p:nvPr>
            <p:ph type="title"/>
          </p:nvPr>
        </p:nvSpPr>
        <p:spPr>
          <a:xfrm>
            <a:off x="1052513" y="1050900"/>
            <a:ext cx="70389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/>
              <a:t>Let's</a:t>
            </a:r>
            <a:r>
              <a:rPr b="1" lang="en-GB" sz="2500"/>
              <a:t> define a problem statement</a:t>
            </a:r>
            <a:endParaRPr b="1" sz="2500"/>
          </a:p>
        </p:txBody>
      </p:sp>
      <p:sp>
        <p:nvSpPr>
          <p:cNvPr id="271" name="Google Shape;271;p23"/>
          <p:cNvSpPr txBox="1"/>
          <p:nvPr>
            <p:ph idx="1" type="body"/>
          </p:nvPr>
        </p:nvSpPr>
        <p:spPr>
          <a:xfrm>
            <a:off x="1052588" y="1746000"/>
            <a:ext cx="7038900" cy="23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D</a:t>
            </a:r>
            <a:r>
              <a:rPr lang="en-GB" sz="1700"/>
              <a:t>evice has to operate on Li-ion battery for as long as possible.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Device consists of a microcontroller and sensor circuits.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The microcontroller can operate from 2.5V to 3.3V.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The sensor circuits can operate from 3V to 3.3V.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Li-ion battery protection circuit cuts off the </a:t>
            </a:r>
            <a:r>
              <a:rPr lang="en-GB" sz="1700"/>
              <a:t>battery</a:t>
            </a:r>
            <a:r>
              <a:rPr lang="en-GB" sz="1700"/>
              <a:t> at 3V.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The device has a peak </a:t>
            </a:r>
            <a:r>
              <a:rPr lang="en-GB" sz="1700"/>
              <a:t>current</a:t>
            </a:r>
            <a:r>
              <a:rPr lang="en-GB" sz="1700"/>
              <a:t>  draw of 20mA.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The device must use a LDO for voltage regulation.</a:t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300" y="152400"/>
            <a:ext cx="4546794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494" y="152400"/>
            <a:ext cx="411893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/>
          <p:nvPr>
            <p:ph type="title"/>
          </p:nvPr>
        </p:nvSpPr>
        <p:spPr>
          <a:xfrm>
            <a:off x="291550" y="1132650"/>
            <a:ext cx="3975600" cy="28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LTspice simulation of Dropout voltage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500"/>
              <a:t>Dropout voltage determines the range of operation of a device for a battery.</a:t>
            </a:r>
            <a:endParaRPr sz="1500"/>
          </a:p>
        </p:txBody>
      </p:sp>
      <p:grpSp>
        <p:nvGrpSpPr>
          <p:cNvPr id="283" name="Google Shape;283;p25"/>
          <p:cNvGrpSpPr/>
          <p:nvPr/>
        </p:nvGrpSpPr>
        <p:grpSpPr>
          <a:xfrm>
            <a:off x="5048260" y="1132660"/>
            <a:ext cx="3461100" cy="2671532"/>
            <a:chOff x="3553042" y="1657806"/>
            <a:chExt cx="3461100" cy="2671532"/>
          </a:xfrm>
        </p:grpSpPr>
        <p:sp>
          <p:nvSpPr>
            <p:cNvPr id="284" name="Google Shape;284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2" name="Google Shape;29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5075" y="1248250"/>
            <a:ext cx="3219274" cy="181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